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EE1"/>
    <a:srgbClr val="A0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1987" y="389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32D73-3E54-4A4B-98BA-FE02B3C6C878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69BD-EAC4-406B-8F4F-D305A218E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69BD-EAC4-406B-8F4F-D305A218E55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5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38E3-13C1-4551-8BC6-F33D4DAF1D1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06B1-518E-4698-ABA7-2DA85E164C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7645522" y="5354023"/>
            <a:ext cx="145151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your poster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name second name 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 name second name 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algn="ctr"/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author Affiliation, 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 author Affiliation</a:t>
            </a:r>
            <a:endParaRPr lang="fr-FR" sz="48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E17E3D7-4913-5C99-CF64-5EB9ADE767A1}"/>
              </a:ext>
            </a:extLst>
          </p:cNvPr>
          <p:cNvGrpSpPr/>
          <p:nvPr/>
        </p:nvGrpSpPr>
        <p:grpSpPr>
          <a:xfrm>
            <a:off x="761362" y="8488152"/>
            <a:ext cx="29160000" cy="4203142"/>
            <a:chOff x="761362" y="8094339"/>
            <a:chExt cx="29160000" cy="42031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65D8E3-BC15-716E-F576-A2A6D3A87E48}"/>
                </a:ext>
              </a:extLst>
            </p:cNvPr>
            <p:cNvGrpSpPr/>
            <p:nvPr/>
          </p:nvGrpSpPr>
          <p:grpSpPr>
            <a:xfrm>
              <a:off x="761362" y="8154790"/>
              <a:ext cx="29160000" cy="4142691"/>
              <a:chOff x="1746499" y="9810972"/>
              <a:chExt cx="13725525" cy="2530090"/>
            </a:xfrm>
          </p:grpSpPr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0DE95DC3-80EA-E7AC-05D9-D67B3E262CD3}"/>
                  </a:ext>
                </a:extLst>
              </p:cNvPr>
              <p:cNvSpPr/>
              <p:nvPr/>
            </p:nvSpPr>
            <p:spPr>
              <a:xfrm>
                <a:off x="1746499" y="9810975"/>
                <a:ext cx="13725525" cy="407670"/>
              </a:xfrm>
              <a:custGeom>
                <a:avLst/>
                <a:gdLst/>
                <a:ahLst/>
                <a:cxnLst/>
                <a:rect l="l" t="t" r="r" b="b"/>
                <a:pathLst>
                  <a:path w="13725525" h="407670">
                    <a:moveTo>
                      <a:pt x="0" y="407282"/>
                    </a:moveTo>
                    <a:lnTo>
                      <a:pt x="0" y="0"/>
                    </a:lnTo>
                    <a:lnTo>
                      <a:pt x="13521694" y="0"/>
                    </a:lnTo>
                    <a:lnTo>
                      <a:pt x="13568387" y="5378"/>
                    </a:lnTo>
                    <a:lnTo>
                      <a:pt x="13611251" y="20698"/>
                    </a:lnTo>
                    <a:lnTo>
                      <a:pt x="13649062" y="44737"/>
                    </a:lnTo>
                    <a:lnTo>
                      <a:pt x="13680598" y="76273"/>
                    </a:lnTo>
                    <a:lnTo>
                      <a:pt x="13704637" y="114084"/>
                    </a:lnTo>
                    <a:lnTo>
                      <a:pt x="13719957" y="156947"/>
                    </a:lnTo>
                    <a:lnTo>
                      <a:pt x="13725335" y="203641"/>
                    </a:lnTo>
                    <a:lnTo>
                      <a:pt x="13725335" y="407282"/>
                    </a:lnTo>
                  </a:path>
                </a:pathLst>
              </a:custGeom>
              <a:ln w="40738">
                <a:solidFill>
                  <a:srgbClr val="4E4E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3260A44-484D-37C7-A76F-C8BFED7849DC}"/>
                  </a:ext>
                </a:extLst>
              </p:cNvPr>
              <p:cNvGrpSpPr/>
              <p:nvPr/>
            </p:nvGrpSpPr>
            <p:grpSpPr>
              <a:xfrm>
                <a:off x="1746499" y="9810972"/>
                <a:ext cx="13725525" cy="2530090"/>
                <a:chOff x="1746499" y="9810972"/>
                <a:chExt cx="13725525" cy="2530090"/>
              </a:xfrm>
            </p:grpSpPr>
            <p:pic>
              <p:nvPicPr>
                <p:cNvPr id="3" name="object 4">
                  <a:extLst>
                    <a:ext uri="{FF2B5EF4-FFF2-40B4-BE49-F238E27FC236}">
                      <a16:creationId xmlns:a16="http://schemas.microsoft.com/office/drawing/2014/main" id="{15D8A98C-8321-50A3-31FF-930830E8FDA0}"/>
                    </a:ext>
                  </a:extLst>
                </p:cNvPr>
                <p:cNvPicPr/>
                <p:nvPr/>
              </p:nvPicPr>
              <p:blipFill>
                <a:blip r:embed="rId4" cstate="print">
                  <a:alphaModFix amt="50000"/>
                </a:blip>
                <a:stretch>
                  <a:fillRect/>
                </a:stretch>
              </p:blipFill>
              <p:spPr>
                <a:xfrm>
                  <a:off x="1746499" y="9810972"/>
                  <a:ext cx="13725336" cy="461716"/>
                </a:xfrm>
                <a:prstGeom prst="rect">
                  <a:avLst/>
                </a:prstGeom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</p:pic>
            <p:sp>
              <p:nvSpPr>
                <p:cNvPr id="9" name="object 6">
                  <a:extLst>
                    <a:ext uri="{FF2B5EF4-FFF2-40B4-BE49-F238E27FC236}">
                      <a16:creationId xmlns:a16="http://schemas.microsoft.com/office/drawing/2014/main" id="{AF974EFF-0B82-328B-1EB5-A9A3DA320004}"/>
                    </a:ext>
                  </a:extLst>
                </p:cNvPr>
                <p:cNvSpPr/>
                <p:nvPr/>
              </p:nvSpPr>
              <p:spPr>
                <a:xfrm>
                  <a:off x="1746499" y="10225502"/>
                  <a:ext cx="13725525" cy="211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5525" h="2122804">
                      <a:moveTo>
                        <a:pt x="13725335" y="0"/>
                      </a:moveTo>
                      <a:lnTo>
                        <a:pt x="0" y="0"/>
                      </a:lnTo>
                      <a:lnTo>
                        <a:pt x="0" y="2122194"/>
                      </a:lnTo>
                      <a:lnTo>
                        <a:pt x="13725335" y="2122194"/>
                      </a:lnTo>
                      <a:lnTo>
                        <a:pt x="13725335" y="0"/>
                      </a:lnTo>
                      <a:close/>
                    </a:path>
                  </a:pathLst>
                </a:custGeom>
                <a:solidFill>
                  <a:srgbClr val="BCCCDE">
                    <a:alpha val="50000"/>
                  </a:srgb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BC1D1C57-8780-E751-70CE-EF6D786EEC45}"/>
                </a:ext>
              </a:extLst>
            </p:cNvPr>
            <p:cNvSpPr txBox="1"/>
            <p:nvPr/>
          </p:nvSpPr>
          <p:spPr>
            <a:xfrm flipH="1">
              <a:off x="938229" y="8094339"/>
              <a:ext cx="5698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Abstract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CC95C6F9-B0F4-7095-3C90-F6358AEAB7BE}"/>
                </a:ext>
              </a:extLst>
            </p:cNvPr>
            <p:cNvSpPr txBox="1"/>
            <p:nvPr/>
          </p:nvSpPr>
          <p:spPr>
            <a:xfrm>
              <a:off x="862368" y="9074235"/>
              <a:ext cx="7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your abstract </a:t>
              </a:r>
              <a:r>
                <a:rPr lang="fr-FR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</a:t>
              </a:r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AB40234-046F-D3C2-F212-B41BB4971165}"/>
              </a:ext>
            </a:extLst>
          </p:cNvPr>
          <p:cNvGrpSpPr/>
          <p:nvPr/>
        </p:nvGrpSpPr>
        <p:grpSpPr>
          <a:xfrm>
            <a:off x="729331" y="41543738"/>
            <a:ext cx="29160000" cy="1102884"/>
            <a:chOff x="729331" y="41543738"/>
            <a:chExt cx="29160000" cy="1102884"/>
          </a:xfrm>
        </p:grpSpPr>
        <p:grpSp>
          <p:nvGrpSpPr>
            <p:cNvPr id="1057" name="object 35">
              <a:extLst>
                <a:ext uri="{FF2B5EF4-FFF2-40B4-BE49-F238E27FC236}">
                  <a16:creationId xmlns:a16="http://schemas.microsoft.com/office/drawing/2014/main" id="{FAA07F07-AD33-954C-37A6-AFCADA1FAF67}"/>
                </a:ext>
              </a:extLst>
            </p:cNvPr>
            <p:cNvGrpSpPr/>
            <p:nvPr/>
          </p:nvGrpSpPr>
          <p:grpSpPr>
            <a:xfrm>
              <a:off x="729331" y="41543738"/>
              <a:ext cx="29160000" cy="1102884"/>
              <a:chOff x="317802" y="19455193"/>
              <a:chExt cx="13766165" cy="424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58" name="object 36">
                <a:extLst>
                  <a:ext uri="{FF2B5EF4-FFF2-40B4-BE49-F238E27FC236}">
                    <a16:creationId xmlns:a16="http://schemas.microsoft.com/office/drawing/2014/main" id="{000639B1-4C0A-5ADF-2976-A8C7261674D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8171" y="19455193"/>
                <a:ext cx="13725336" cy="30558"/>
              </a:xfrm>
              <a:prstGeom prst="rect">
                <a:avLst/>
              </a:prstGeom>
            </p:spPr>
          </p:pic>
          <p:sp>
            <p:nvSpPr>
              <p:cNvPr id="1059" name="object 37">
                <a:extLst>
                  <a:ext uri="{FF2B5EF4-FFF2-40B4-BE49-F238E27FC236}">
                    <a16:creationId xmlns:a16="http://schemas.microsoft.com/office/drawing/2014/main" id="{6DFCEB38-E703-0F10-6DAE-FBFE1F777089}"/>
                  </a:ext>
                </a:extLst>
              </p:cNvPr>
              <p:cNvSpPr/>
              <p:nvPr/>
            </p:nvSpPr>
            <p:spPr>
              <a:xfrm>
                <a:off x="338171" y="19475563"/>
                <a:ext cx="13725525" cy="383540"/>
              </a:xfrm>
              <a:custGeom>
                <a:avLst/>
                <a:gdLst/>
                <a:ahLst/>
                <a:cxnLst/>
                <a:rect l="l" t="t" r="r" b="b"/>
                <a:pathLst>
                  <a:path w="13725525" h="383540">
                    <a:moveTo>
                      <a:pt x="13725335" y="0"/>
                    </a:moveTo>
                    <a:lnTo>
                      <a:pt x="0" y="0"/>
                    </a:lnTo>
                    <a:lnTo>
                      <a:pt x="0" y="383523"/>
                    </a:lnTo>
                    <a:lnTo>
                      <a:pt x="13725335" y="383523"/>
                    </a:lnTo>
                    <a:lnTo>
                      <a:pt x="13725335" y="0"/>
                    </a:lnTo>
                    <a:close/>
                  </a:path>
                </a:pathLst>
              </a:custGeom>
              <a:solidFill>
                <a:srgbClr val="8BA5CB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0" name="object 38">
                <a:extLst>
                  <a:ext uri="{FF2B5EF4-FFF2-40B4-BE49-F238E27FC236}">
                    <a16:creationId xmlns:a16="http://schemas.microsoft.com/office/drawing/2014/main" id="{BDAF7F7B-E8D1-D945-7AA8-14472624BBF3}"/>
                  </a:ext>
                </a:extLst>
              </p:cNvPr>
              <p:cNvSpPr/>
              <p:nvPr/>
            </p:nvSpPr>
            <p:spPr>
              <a:xfrm>
                <a:off x="338171" y="19475563"/>
                <a:ext cx="13725525" cy="383540"/>
              </a:xfrm>
              <a:custGeom>
                <a:avLst/>
                <a:gdLst/>
                <a:ahLst/>
                <a:cxnLst/>
                <a:rect l="l" t="t" r="r" b="b"/>
                <a:pathLst>
                  <a:path w="13725525" h="383540">
                    <a:moveTo>
                      <a:pt x="0" y="0"/>
                    </a:moveTo>
                    <a:lnTo>
                      <a:pt x="0" y="383523"/>
                    </a:lnTo>
                    <a:lnTo>
                      <a:pt x="13725335" y="383523"/>
                    </a:lnTo>
                    <a:lnTo>
                      <a:pt x="13725335" y="0"/>
                    </a:lnTo>
                  </a:path>
                </a:pathLst>
              </a:custGeom>
              <a:ln w="40738">
                <a:solidFill>
                  <a:srgbClr val="4E4E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1FEF6D62-989C-E546-9BA7-E82E0FC1B69E}"/>
                </a:ext>
              </a:extLst>
            </p:cNvPr>
            <p:cNvSpPr txBox="1"/>
            <p:nvPr/>
          </p:nvSpPr>
          <p:spPr>
            <a:xfrm>
              <a:off x="1001278" y="41784545"/>
              <a:ext cx="7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your contacts </a:t>
              </a:r>
              <a:r>
                <a:rPr lang="fr-FR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4C878A-0AB5-6ED0-99BF-23680DE335A6}"/>
              </a:ext>
            </a:extLst>
          </p:cNvPr>
          <p:cNvGrpSpPr/>
          <p:nvPr/>
        </p:nvGrpSpPr>
        <p:grpSpPr>
          <a:xfrm>
            <a:off x="780949" y="12964381"/>
            <a:ext cx="14402129" cy="10843797"/>
            <a:chOff x="780949" y="12964381"/>
            <a:chExt cx="14402129" cy="10843797"/>
          </a:xfrm>
        </p:grpSpPr>
        <p:pic>
          <p:nvPicPr>
            <p:cNvPr id="1067" name="object 4">
              <a:extLst>
                <a:ext uri="{FF2B5EF4-FFF2-40B4-BE49-F238E27FC236}">
                  <a16:creationId xmlns:a16="http://schemas.microsoft.com/office/drawing/2014/main" id="{5AF8748C-BE2F-DE70-4585-57D40D1F4F78}"/>
                </a:ext>
              </a:extLst>
            </p:cNvPr>
            <p:cNvPicPr/>
            <p:nvPr/>
          </p:nvPicPr>
          <p:blipFill>
            <a:blip r:embed="rId4" cstate="print">
              <a:alphaModFix amt="49000"/>
            </a:blip>
            <a:stretch>
              <a:fillRect/>
            </a:stretch>
          </p:blipFill>
          <p:spPr>
            <a:xfrm>
              <a:off x="783276" y="13038485"/>
              <a:ext cx="14399802" cy="756000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083" name="object 6">
              <a:extLst>
                <a:ext uri="{FF2B5EF4-FFF2-40B4-BE49-F238E27FC236}">
                  <a16:creationId xmlns:a16="http://schemas.microsoft.com/office/drawing/2014/main" id="{B630C5B9-DAA2-1837-69CE-08E461CAE1C4}"/>
                </a:ext>
              </a:extLst>
            </p:cNvPr>
            <p:cNvSpPr/>
            <p:nvPr/>
          </p:nvSpPr>
          <p:spPr>
            <a:xfrm>
              <a:off x="780949" y="13794482"/>
              <a:ext cx="14356548" cy="10013696"/>
            </a:xfrm>
            <a:custGeom>
              <a:avLst/>
              <a:gdLst/>
              <a:ahLst/>
              <a:cxnLst/>
              <a:rect l="l" t="t" r="r" b="b"/>
              <a:pathLst>
                <a:path w="13725525" h="2122804">
                  <a:moveTo>
                    <a:pt x="13725335" y="0"/>
                  </a:moveTo>
                  <a:lnTo>
                    <a:pt x="0" y="0"/>
                  </a:lnTo>
                  <a:lnTo>
                    <a:pt x="0" y="2122194"/>
                  </a:lnTo>
                  <a:lnTo>
                    <a:pt x="13725335" y="2122194"/>
                  </a:lnTo>
                  <a:lnTo>
                    <a:pt x="13725335" y="0"/>
                  </a:lnTo>
                  <a:close/>
                </a:path>
              </a:pathLst>
            </a:custGeom>
            <a:solidFill>
              <a:srgbClr val="BCCCDE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09CCFC6A-3ADC-E21C-1D8E-4E6DC3513A33}"/>
                </a:ext>
              </a:extLst>
            </p:cNvPr>
            <p:cNvSpPr txBox="1"/>
            <p:nvPr/>
          </p:nvSpPr>
          <p:spPr>
            <a:xfrm>
              <a:off x="958926" y="14021485"/>
              <a:ext cx="7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your introduction </a:t>
              </a:r>
              <a:r>
                <a:rPr lang="fr-FR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</a:t>
              </a:r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TextBox 1096">
              <a:extLst>
                <a:ext uri="{FF2B5EF4-FFF2-40B4-BE49-F238E27FC236}">
                  <a16:creationId xmlns:a16="http://schemas.microsoft.com/office/drawing/2014/main" id="{3B5F11AC-21A4-0B69-0CDE-0F51E9E82363}"/>
                </a:ext>
              </a:extLst>
            </p:cNvPr>
            <p:cNvSpPr txBox="1"/>
            <p:nvPr/>
          </p:nvSpPr>
          <p:spPr>
            <a:xfrm flipH="1">
              <a:off x="882584" y="12964381"/>
              <a:ext cx="5698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84BDF25-9E8D-0926-710D-2ADAA7F955C7}"/>
              </a:ext>
            </a:extLst>
          </p:cNvPr>
          <p:cNvGrpSpPr/>
          <p:nvPr/>
        </p:nvGrpSpPr>
        <p:grpSpPr>
          <a:xfrm>
            <a:off x="15559019" y="13027258"/>
            <a:ext cx="14399802" cy="19811227"/>
            <a:chOff x="15559019" y="13027258"/>
            <a:chExt cx="14399802" cy="19811227"/>
          </a:xfrm>
        </p:grpSpPr>
        <p:grpSp>
          <p:nvGrpSpPr>
            <p:cNvPr id="1071" name="Group 1070">
              <a:extLst>
                <a:ext uri="{FF2B5EF4-FFF2-40B4-BE49-F238E27FC236}">
                  <a16:creationId xmlns:a16="http://schemas.microsoft.com/office/drawing/2014/main" id="{707EBB6C-1B0E-D146-859B-9849699A3980}"/>
                </a:ext>
              </a:extLst>
            </p:cNvPr>
            <p:cNvGrpSpPr/>
            <p:nvPr/>
          </p:nvGrpSpPr>
          <p:grpSpPr>
            <a:xfrm>
              <a:off x="15559019" y="13038485"/>
              <a:ext cx="14399802" cy="19800000"/>
              <a:chOff x="1746499" y="9810974"/>
              <a:chExt cx="13725336" cy="2530088"/>
            </a:xfrm>
          </p:grpSpPr>
          <p:pic>
            <p:nvPicPr>
              <p:cNvPr id="1072" name="object 4">
                <a:extLst>
                  <a:ext uri="{FF2B5EF4-FFF2-40B4-BE49-F238E27FC236}">
                    <a16:creationId xmlns:a16="http://schemas.microsoft.com/office/drawing/2014/main" id="{6A165FC3-2877-4E7A-FA2A-484B044AF215}"/>
                  </a:ext>
                </a:extLst>
              </p:cNvPr>
              <p:cNvPicPr/>
              <p:nvPr/>
            </p:nvPicPr>
            <p:blipFill>
              <a:blip r:embed="rId4" cstate="print">
                <a:alphaModFix amt="50000"/>
              </a:blip>
              <a:stretch>
                <a:fillRect/>
              </a:stretch>
            </p:blipFill>
            <p:spPr>
              <a:xfrm>
                <a:off x="1746499" y="9810974"/>
                <a:ext cx="13725336" cy="96603"/>
              </a:xfrm>
              <a:prstGeom prst="rect">
                <a:avLst/>
              </a:prstGeom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</p:pic>
          <p:sp>
            <p:nvSpPr>
              <p:cNvPr id="1073" name="object 6">
                <a:extLst>
                  <a:ext uri="{FF2B5EF4-FFF2-40B4-BE49-F238E27FC236}">
                    <a16:creationId xmlns:a16="http://schemas.microsoft.com/office/drawing/2014/main" id="{E62F4DB3-792A-8D95-0F1A-345150F8DC41}"/>
                  </a:ext>
                </a:extLst>
              </p:cNvPr>
              <p:cNvSpPr/>
              <p:nvPr/>
            </p:nvSpPr>
            <p:spPr>
              <a:xfrm>
                <a:off x="1746499" y="9909272"/>
                <a:ext cx="13709355" cy="2431790"/>
              </a:xfrm>
              <a:custGeom>
                <a:avLst/>
                <a:gdLst/>
                <a:ahLst/>
                <a:cxnLst/>
                <a:rect l="l" t="t" r="r" b="b"/>
                <a:pathLst>
                  <a:path w="13725525" h="2122804">
                    <a:moveTo>
                      <a:pt x="13725335" y="0"/>
                    </a:moveTo>
                    <a:lnTo>
                      <a:pt x="0" y="0"/>
                    </a:lnTo>
                    <a:lnTo>
                      <a:pt x="0" y="2122194"/>
                    </a:lnTo>
                    <a:lnTo>
                      <a:pt x="13725335" y="2122194"/>
                    </a:lnTo>
                    <a:lnTo>
                      <a:pt x="13725335" y="0"/>
                    </a:lnTo>
                    <a:close/>
                  </a:path>
                </a:pathLst>
              </a:custGeom>
              <a:solidFill>
                <a:srgbClr val="BCCCDE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BBAB7545-85FB-8643-B3F2-19974E31F099}"/>
                </a:ext>
              </a:extLst>
            </p:cNvPr>
            <p:cNvSpPr txBox="1"/>
            <p:nvPr/>
          </p:nvSpPr>
          <p:spPr>
            <a:xfrm>
              <a:off x="15723858" y="14006628"/>
              <a:ext cx="790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your results and discussion here</a:t>
              </a:r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TextBox 1097">
              <a:extLst>
                <a:ext uri="{FF2B5EF4-FFF2-40B4-BE49-F238E27FC236}">
                  <a16:creationId xmlns:a16="http://schemas.microsoft.com/office/drawing/2014/main" id="{B996CFDB-223E-FA90-82E5-7C7D98DCDE6A}"/>
                </a:ext>
              </a:extLst>
            </p:cNvPr>
            <p:cNvSpPr txBox="1"/>
            <p:nvPr/>
          </p:nvSpPr>
          <p:spPr>
            <a:xfrm flipH="1">
              <a:off x="15723859" y="13027258"/>
              <a:ext cx="5698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4075626-BA56-DCCE-D966-1999373CC89E}"/>
              </a:ext>
            </a:extLst>
          </p:cNvPr>
          <p:cNvGrpSpPr/>
          <p:nvPr/>
        </p:nvGrpSpPr>
        <p:grpSpPr>
          <a:xfrm>
            <a:off x="737297" y="24178503"/>
            <a:ext cx="14400000" cy="16237493"/>
            <a:chOff x="737297" y="24178503"/>
            <a:chExt cx="14400000" cy="16237493"/>
          </a:xfrm>
        </p:grpSpPr>
        <p:grpSp>
          <p:nvGrpSpPr>
            <p:cNvPr id="1074" name="Group 1073">
              <a:extLst>
                <a:ext uri="{FF2B5EF4-FFF2-40B4-BE49-F238E27FC236}">
                  <a16:creationId xmlns:a16="http://schemas.microsoft.com/office/drawing/2014/main" id="{F6EE6E7B-E0F4-603A-4458-4DE95010818C}"/>
                </a:ext>
              </a:extLst>
            </p:cNvPr>
            <p:cNvGrpSpPr/>
            <p:nvPr/>
          </p:nvGrpSpPr>
          <p:grpSpPr>
            <a:xfrm>
              <a:off x="737297" y="24216002"/>
              <a:ext cx="14400000" cy="16199994"/>
              <a:chOff x="1746499" y="9810975"/>
              <a:chExt cx="13725525" cy="2542863"/>
            </a:xfrm>
          </p:grpSpPr>
          <p:sp>
            <p:nvSpPr>
              <p:cNvPr id="1075" name="object 5">
                <a:extLst>
                  <a:ext uri="{FF2B5EF4-FFF2-40B4-BE49-F238E27FC236}">
                    <a16:creationId xmlns:a16="http://schemas.microsoft.com/office/drawing/2014/main" id="{F1F5705C-3C37-EB66-200A-70B515028CFD}"/>
                  </a:ext>
                </a:extLst>
              </p:cNvPr>
              <p:cNvSpPr/>
              <p:nvPr/>
            </p:nvSpPr>
            <p:spPr>
              <a:xfrm>
                <a:off x="1746499" y="9810975"/>
                <a:ext cx="13725525" cy="407670"/>
              </a:xfrm>
              <a:custGeom>
                <a:avLst/>
                <a:gdLst/>
                <a:ahLst/>
                <a:cxnLst/>
                <a:rect l="l" t="t" r="r" b="b"/>
                <a:pathLst>
                  <a:path w="13725525" h="407670">
                    <a:moveTo>
                      <a:pt x="0" y="407282"/>
                    </a:moveTo>
                    <a:lnTo>
                      <a:pt x="0" y="0"/>
                    </a:lnTo>
                    <a:lnTo>
                      <a:pt x="13521694" y="0"/>
                    </a:lnTo>
                    <a:lnTo>
                      <a:pt x="13568387" y="5378"/>
                    </a:lnTo>
                    <a:lnTo>
                      <a:pt x="13611251" y="20698"/>
                    </a:lnTo>
                    <a:lnTo>
                      <a:pt x="13649062" y="44737"/>
                    </a:lnTo>
                    <a:lnTo>
                      <a:pt x="13680598" y="76273"/>
                    </a:lnTo>
                    <a:lnTo>
                      <a:pt x="13704637" y="114084"/>
                    </a:lnTo>
                    <a:lnTo>
                      <a:pt x="13719957" y="156947"/>
                    </a:lnTo>
                    <a:lnTo>
                      <a:pt x="13725335" y="203641"/>
                    </a:lnTo>
                    <a:lnTo>
                      <a:pt x="13725335" y="407282"/>
                    </a:lnTo>
                  </a:path>
                </a:pathLst>
              </a:custGeom>
              <a:ln w="40738">
                <a:solidFill>
                  <a:srgbClr val="4E4E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76" name="Group 1075">
                <a:extLst>
                  <a:ext uri="{FF2B5EF4-FFF2-40B4-BE49-F238E27FC236}">
                    <a16:creationId xmlns:a16="http://schemas.microsoft.com/office/drawing/2014/main" id="{35ADEDA2-0A56-F674-0903-FDAFC3E6D77C}"/>
                  </a:ext>
                </a:extLst>
              </p:cNvPr>
              <p:cNvGrpSpPr/>
              <p:nvPr/>
            </p:nvGrpSpPr>
            <p:grpSpPr>
              <a:xfrm>
                <a:off x="1746499" y="9810975"/>
                <a:ext cx="13725525" cy="2542863"/>
                <a:chOff x="1746499" y="9810975"/>
                <a:chExt cx="13725525" cy="2542863"/>
              </a:xfrm>
            </p:grpSpPr>
            <p:pic>
              <p:nvPicPr>
                <p:cNvPr id="1077" name="object 4">
                  <a:extLst>
                    <a:ext uri="{FF2B5EF4-FFF2-40B4-BE49-F238E27FC236}">
                      <a16:creationId xmlns:a16="http://schemas.microsoft.com/office/drawing/2014/main" id="{ED88A86F-3D30-8A66-FF2A-E0C77CF68A32}"/>
                    </a:ext>
                  </a:extLst>
                </p:cNvPr>
                <p:cNvPicPr/>
                <p:nvPr/>
              </p:nvPicPr>
              <p:blipFill>
                <a:blip r:embed="rId4" cstate="print">
                  <a:alphaModFix amt="50000"/>
                </a:blip>
                <a:stretch>
                  <a:fillRect/>
                </a:stretch>
              </p:blipFill>
              <p:spPr>
                <a:xfrm>
                  <a:off x="1746499" y="9810975"/>
                  <a:ext cx="13725336" cy="118667"/>
                </a:xfrm>
                <a:prstGeom prst="rect">
                  <a:avLst/>
                </a:prstGeom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</p:pic>
            <p:sp>
              <p:nvSpPr>
                <p:cNvPr id="1078" name="object 6">
                  <a:extLst>
                    <a:ext uri="{FF2B5EF4-FFF2-40B4-BE49-F238E27FC236}">
                      <a16:creationId xmlns:a16="http://schemas.microsoft.com/office/drawing/2014/main" id="{7A6F728A-12B7-F966-DC2F-5E89EDA93450}"/>
                    </a:ext>
                  </a:extLst>
                </p:cNvPr>
                <p:cNvSpPr/>
                <p:nvPr/>
              </p:nvSpPr>
              <p:spPr>
                <a:xfrm>
                  <a:off x="1746499" y="9923979"/>
                  <a:ext cx="13725525" cy="242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5525" h="2122804">
                      <a:moveTo>
                        <a:pt x="13725335" y="0"/>
                      </a:moveTo>
                      <a:lnTo>
                        <a:pt x="0" y="0"/>
                      </a:lnTo>
                      <a:lnTo>
                        <a:pt x="0" y="2122194"/>
                      </a:lnTo>
                      <a:lnTo>
                        <a:pt x="13725335" y="2122194"/>
                      </a:lnTo>
                      <a:lnTo>
                        <a:pt x="13725335" y="0"/>
                      </a:lnTo>
                      <a:close/>
                    </a:path>
                  </a:pathLst>
                </a:custGeom>
                <a:solidFill>
                  <a:srgbClr val="BCCCDE">
                    <a:alpha val="50000"/>
                  </a:srgb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B061E1EB-3D57-A54C-7728-944682B91D3B}"/>
                </a:ext>
              </a:extLst>
            </p:cNvPr>
            <p:cNvSpPr txBox="1"/>
            <p:nvPr/>
          </p:nvSpPr>
          <p:spPr>
            <a:xfrm>
              <a:off x="970655" y="25097051"/>
              <a:ext cx="7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your contribution </a:t>
              </a:r>
              <a:r>
                <a:rPr lang="fr-FR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</a:t>
              </a:r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B5BB5CCC-5520-2D38-7860-9B38DC9C8283}"/>
                </a:ext>
              </a:extLst>
            </p:cNvPr>
            <p:cNvSpPr txBox="1"/>
            <p:nvPr/>
          </p:nvSpPr>
          <p:spPr>
            <a:xfrm flipH="1">
              <a:off x="862368" y="24178503"/>
              <a:ext cx="5698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Contribution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17CAF80-0250-6F35-079D-D3A6DE38F457}"/>
              </a:ext>
            </a:extLst>
          </p:cNvPr>
          <p:cNvGrpSpPr/>
          <p:nvPr/>
        </p:nvGrpSpPr>
        <p:grpSpPr>
          <a:xfrm>
            <a:off x="15580742" y="33142007"/>
            <a:ext cx="14400000" cy="7273987"/>
            <a:chOff x="15580742" y="33142007"/>
            <a:chExt cx="14400000" cy="7273987"/>
          </a:xfrm>
        </p:grpSpPr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9F147F7B-594D-3C22-C42D-E33A99995E30}"/>
                </a:ext>
              </a:extLst>
            </p:cNvPr>
            <p:cNvGrpSpPr/>
            <p:nvPr/>
          </p:nvGrpSpPr>
          <p:grpSpPr>
            <a:xfrm>
              <a:off x="15580742" y="33215994"/>
              <a:ext cx="14400000" cy="7200000"/>
              <a:chOff x="1746499" y="9810974"/>
              <a:chExt cx="13725525" cy="2530088"/>
            </a:xfrm>
          </p:grpSpPr>
          <p:sp>
            <p:nvSpPr>
              <p:cNvPr id="1085" name="object 5">
                <a:extLst>
                  <a:ext uri="{FF2B5EF4-FFF2-40B4-BE49-F238E27FC236}">
                    <a16:creationId xmlns:a16="http://schemas.microsoft.com/office/drawing/2014/main" id="{C8B59E71-1183-5C3D-8DFE-04EE23DDFC17}"/>
                  </a:ext>
                </a:extLst>
              </p:cNvPr>
              <p:cNvSpPr/>
              <p:nvPr/>
            </p:nvSpPr>
            <p:spPr>
              <a:xfrm>
                <a:off x="1746499" y="9810975"/>
                <a:ext cx="13725525" cy="407670"/>
              </a:xfrm>
              <a:custGeom>
                <a:avLst/>
                <a:gdLst/>
                <a:ahLst/>
                <a:cxnLst/>
                <a:rect l="l" t="t" r="r" b="b"/>
                <a:pathLst>
                  <a:path w="13725525" h="407670">
                    <a:moveTo>
                      <a:pt x="0" y="407282"/>
                    </a:moveTo>
                    <a:lnTo>
                      <a:pt x="0" y="0"/>
                    </a:lnTo>
                    <a:lnTo>
                      <a:pt x="13521694" y="0"/>
                    </a:lnTo>
                    <a:lnTo>
                      <a:pt x="13568387" y="5378"/>
                    </a:lnTo>
                    <a:lnTo>
                      <a:pt x="13611251" y="20698"/>
                    </a:lnTo>
                    <a:lnTo>
                      <a:pt x="13649062" y="44737"/>
                    </a:lnTo>
                    <a:lnTo>
                      <a:pt x="13680598" y="76273"/>
                    </a:lnTo>
                    <a:lnTo>
                      <a:pt x="13704637" y="114084"/>
                    </a:lnTo>
                    <a:lnTo>
                      <a:pt x="13719957" y="156947"/>
                    </a:lnTo>
                    <a:lnTo>
                      <a:pt x="13725335" y="203641"/>
                    </a:lnTo>
                    <a:lnTo>
                      <a:pt x="13725335" y="407282"/>
                    </a:lnTo>
                  </a:path>
                </a:pathLst>
              </a:custGeom>
              <a:ln w="40738">
                <a:solidFill>
                  <a:srgbClr val="4E4E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86" name="Group 1085">
                <a:extLst>
                  <a:ext uri="{FF2B5EF4-FFF2-40B4-BE49-F238E27FC236}">
                    <a16:creationId xmlns:a16="http://schemas.microsoft.com/office/drawing/2014/main" id="{79597632-45B5-79AF-5DFC-4158BA7A4DD3}"/>
                  </a:ext>
                </a:extLst>
              </p:cNvPr>
              <p:cNvGrpSpPr/>
              <p:nvPr/>
            </p:nvGrpSpPr>
            <p:grpSpPr>
              <a:xfrm>
                <a:off x="1746499" y="9810974"/>
                <a:ext cx="13725525" cy="2530088"/>
                <a:chOff x="1746499" y="9810974"/>
                <a:chExt cx="13725525" cy="2530088"/>
              </a:xfrm>
            </p:grpSpPr>
            <p:pic>
              <p:nvPicPr>
                <p:cNvPr id="1087" name="object 4">
                  <a:extLst>
                    <a:ext uri="{FF2B5EF4-FFF2-40B4-BE49-F238E27FC236}">
                      <a16:creationId xmlns:a16="http://schemas.microsoft.com/office/drawing/2014/main" id="{117E3799-B2B4-FD7A-9D19-EE7D477C074E}"/>
                    </a:ext>
                  </a:extLst>
                </p:cNvPr>
                <p:cNvPicPr/>
                <p:nvPr/>
              </p:nvPicPr>
              <p:blipFill>
                <a:blip r:embed="rId4" cstate="print">
                  <a:alphaModFix amt="50000"/>
                </a:blip>
                <a:stretch>
                  <a:fillRect/>
                </a:stretch>
              </p:blipFill>
              <p:spPr>
                <a:xfrm>
                  <a:off x="1746499" y="9810974"/>
                  <a:ext cx="13725336" cy="265659"/>
                </a:xfrm>
                <a:prstGeom prst="rect">
                  <a:avLst/>
                </a:prstGeom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</p:pic>
            <p:sp>
              <p:nvSpPr>
                <p:cNvPr id="1088" name="object 6">
                  <a:extLst>
                    <a:ext uri="{FF2B5EF4-FFF2-40B4-BE49-F238E27FC236}">
                      <a16:creationId xmlns:a16="http://schemas.microsoft.com/office/drawing/2014/main" id="{7A7C1DD2-77B1-19B9-A024-C4C9229B3D78}"/>
                    </a:ext>
                  </a:extLst>
                </p:cNvPr>
                <p:cNvSpPr/>
                <p:nvPr/>
              </p:nvSpPr>
              <p:spPr>
                <a:xfrm>
                  <a:off x="1746499" y="10054207"/>
                  <a:ext cx="13725525" cy="2286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5525" h="2122804">
                      <a:moveTo>
                        <a:pt x="13725335" y="0"/>
                      </a:moveTo>
                      <a:lnTo>
                        <a:pt x="0" y="0"/>
                      </a:lnTo>
                      <a:lnTo>
                        <a:pt x="0" y="2122194"/>
                      </a:lnTo>
                      <a:lnTo>
                        <a:pt x="13725335" y="2122194"/>
                      </a:lnTo>
                      <a:lnTo>
                        <a:pt x="13725335" y="0"/>
                      </a:lnTo>
                      <a:close/>
                    </a:path>
                  </a:pathLst>
                </a:custGeom>
                <a:solidFill>
                  <a:srgbClr val="BCCCDE">
                    <a:alpha val="50000"/>
                  </a:srgb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364B8029-8A70-5ABA-3E82-7390867E38D5}"/>
                </a:ext>
              </a:extLst>
            </p:cNvPr>
            <p:cNvSpPr txBox="1"/>
            <p:nvPr/>
          </p:nvSpPr>
          <p:spPr>
            <a:xfrm>
              <a:off x="15676415" y="33976045"/>
              <a:ext cx="7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your conclusion </a:t>
              </a:r>
              <a:r>
                <a:rPr lang="fr-FR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</a:t>
              </a:r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34D994BD-D49C-931A-FE8A-7BB57E250664}"/>
                </a:ext>
              </a:extLst>
            </p:cNvPr>
            <p:cNvSpPr txBox="1"/>
            <p:nvPr/>
          </p:nvSpPr>
          <p:spPr>
            <a:xfrm flipH="1">
              <a:off x="15723859" y="33142007"/>
              <a:ext cx="5698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759BC94-07EE-E7D6-7EC9-D2D1957C8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" y="17886"/>
            <a:ext cx="30387375" cy="5065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61</Words>
  <Application>Microsoft Office PowerPoint</Application>
  <PresentationFormat>Personnalisé</PresentationFormat>
  <Paragraphs>15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MOAD 2022</dc:title>
  <dc:creator>Atmani Mouloud</dc:creator>
  <cp:lastModifiedBy>Hassene Ait Mokhtar</cp:lastModifiedBy>
  <cp:revision>63</cp:revision>
  <dcterms:created xsi:type="dcterms:W3CDTF">2022-11-01T13:26:38Z</dcterms:created>
  <dcterms:modified xsi:type="dcterms:W3CDTF">2023-11-07T09:33:06Z</dcterms:modified>
</cp:coreProperties>
</file>